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1" r:id="rId1"/>
  </p:sldMasterIdLst>
  <p:sldIdLst>
    <p:sldId id="258" r:id="rId2"/>
    <p:sldId id="261" r:id="rId3"/>
    <p:sldId id="263" r:id="rId4"/>
    <p:sldId id="259" r:id="rId5"/>
    <p:sldId id="260" r:id="rId6"/>
    <p:sldId id="256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3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78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BDB93A9-DE17-42E8-A366-46C30944B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ADF0-3641-464A-A904-C684B2830C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ADF0-3641-464A-A904-C684B2830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ADF0-3641-464A-A904-C684B2830C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ADF0-3641-464A-A904-C684B2830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ADF0-3641-464A-A904-C684B2830C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ADF0-3641-464A-A904-C684B2830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FD7C-5133-4F31-B8DD-48811D9CC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ADF0-3641-464A-A904-C684B2830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ADF0-3641-464A-A904-C684B2830C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ADF0-3641-464A-A904-C684B2830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ADF0-3641-464A-A904-C684B2830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AADE9988-93FF-1E48-AEFA-E2882E04993B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0AEADF0-3641-464A-A904-C684B2830C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Photo-Monitoring in Mt. Mansfield’s Alpine Zone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Elisabeth Fenn</a:t>
            </a:r>
          </a:p>
          <a:p>
            <a:r>
              <a:rPr lang="en-US" dirty="0" smtClean="0"/>
              <a:t>Green Mountain Club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7" y="4205817"/>
            <a:ext cx="2282472" cy="1673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21" y="570072"/>
            <a:ext cx="3872483" cy="5476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229" y="1151879"/>
            <a:ext cx="1903988" cy="4487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998" y="1151879"/>
            <a:ext cx="1955286" cy="4487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6941" y="720488"/>
            <a:ext cx="97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2860" y="7204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Quadrat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68" y="388607"/>
            <a:ext cx="4376156" cy="5728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432" y="388607"/>
            <a:ext cx="3636031" cy="2444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734" y="2984421"/>
            <a:ext cx="2500499" cy="3090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60" y="419432"/>
            <a:ext cx="4556299" cy="5814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343" y="419432"/>
            <a:ext cx="3764773" cy="2901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342" y="3294727"/>
            <a:ext cx="3764773" cy="300101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0800000">
            <a:off x="5759450" y="2794000"/>
            <a:ext cx="254000" cy="177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505700" y="5734050"/>
            <a:ext cx="190500" cy="1397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87700" y="-317500"/>
            <a:ext cx="2768600" cy="749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latin typeface="Times New Roman"/>
                <a:cs typeface="Times New Roman"/>
              </a:rPr>
              <a:t>Map of the Mt. Mansfield Ridgeline</a:t>
            </a:r>
            <a:endParaRPr lang="en-US" sz="3800" dirty="0">
              <a:latin typeface="Times New Roman"/>
              <a:cs typeface="Times New Roman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1756243" y="4300852"/>
            <a:ext cx="1753073" cy="71542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4996114" y="4506455"/>
            <a:ext cx="1413195" cy="500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86289" y="556332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Sunset Junction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08754" y="5563322"/>
            <a:ext cx="117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Drift Rock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92113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Times New Roman"/>
                <a:cs typeface="Times New Roman"/>
              </a:rPr>
              <a:t>Drift Rock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2004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5" name="Content Placeholder 14" descr="HHCN_8.JPG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124" b="-15124"/>
          <a:stretch>
            <a:fillRect/>
          </a:stretch>
        </p:blipFill>
        <p:spPr>
          <a:xfrm>
            <a:off x="614415" y="2754829"/>
            <a:ext cx="3566160" cy="3149156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854994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2014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4" name="Content Placeholder 13" descr="DSC_0138.JPG"/>
          <p:cNvPicPr preferRelativeResize="0">
            <a:picLocks noGrp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264" b="-23264"/>
          <a:stretch>
            <a:fillRect/>
          </a:stretch>
        </p:blipFill>
        <p:spPr>
          <a:xfrm>
            <a:off x="4945540" y="2591499"/>
            <a:ext cx="3566160" cy="3483864"/>
          </a:xfrm>
        </p:spPr>
      </p:pic>
      <p:sp>
        <p:nvSpPr>
          <p:cNvPr id="16" name="TextBox 15"/>
          <p:cNvSpPr txBox="1"/>
          <p:nvPr/>
        </p:nvSpPr>
        <p:spPr>
          <a:xfrm>
            <a:off x="457200" y="5742205"/>
            <a:ext cx="2214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/>
                <a:cs typeface="Times New Roman"/>
              </a:rPr>
              <a:t>Photo: Matt Larson</a:t>
            </a:r>
            <a:endParaRPr lang="en-US" sz="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517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Times New Roman"/>
                <a:cs typeface="Times New Roman"/>
              </a:rPr>
              <a:t>Sunset Junction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2004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8" name="Content Placeholder 7" descr="CLCH_3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124" b="-15124"/>
          <a:stretch>
            <a:fillRect/>
          </a:stretch>
        </p:blipFill>
        <p:spPr>
          <a:xfrm>
            <a:off x="632301" y="2754829"/>
            <a:ext cx="3566160" cy="314915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54994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2014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7" name="Content Placeholder 6" descr="DSC_0155.JPG"/>
          <p:cNvPicPr>
            <a:picLocks noGrp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264" b="-23264"/>
          <a:stretch>
            <a:fillRect/>
          </a:stretch>
        </p:blipFill>
        <p:spPr>
          <a:xfrm>
            <a:off x="4945539" y="2572913"/>
            <a:ext cx="3566160" cy="3484562"/>
          </a:xfrm>
        </p:spPr>
      </p:pic>
      <p:sp>
        <p:nvSpPr>
          <p:cNvPr id="10" name="TextBox 9"/>
          <p:cNvSpPr txBox="1"/>
          <p:nvPr/>
        </p:nvSpPr>
        <p:spPr>
          <a:xfrm>
            <a:off x="457200" y="5742205"/>
            <a:ext cx="22142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/>
                <a:cs typeface="Times New Roman"/>
              </a:rPr>
              <a:t>Photo: Matt Larson</a:t>
            </a:r>
            <a:endParaRPr lang="en-US" sz="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155</TotalTime>
  <Words>41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Brush Script MT</vt:lpstr>
      <vt:lpstr>Times New Roman</vt:lpstr>
      <vt:lpstr>Capital</vt:lpstr>
      <vt:lpstr>Photo-Monitoring in Mt. Mansfield’s Alpine Zone</vt:lpstr>
      <vt:lpstr>PowerPoint Presentation</vt:lpstr>
      <vt:lpstr>PowerPoint Presentation</vt:lpstr>
      <vt:lpstr>PowerPoint Presentation</vt:lpstr>
      <vt:lpstr>Map of the Mt. Mansfield Ridgeline</vt:lpstr>
      <vt:lpstr>Drift Rock</vt:lpstr>
      <vt:lpstr>Sunset Junction</vt:lpstr>
    </vt:vector>
  </TitlesOfParts>
  <Company>University of Vermont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Drift Rock</dc:title>
  <dc:creator>Elisabeth Fenn</dc:creator>
  <cp:lastModifiedBy>Jim Duncan</cp:lastModifiedBy>
  <cp:revision>14</cp:revision>
  <dcterms:created xsi:type="dcterms:W3CDTF">2014-12-09T16:22:50Z</dcterms:created>
  <dcterms:modified xsi:type="dcterms:W3CDTF">2015-01-13T18:32:06Z</dcterms:modified>
</cp:coreProperties>
</file>